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20" r:id="rId3"/>
    <p:sldId id="450" r:id="rId5"/>
    <p:sldId id="544" r:id="rId6"/>
    <p:sldId id="429" r:id="rId7"/>
    <p:sldId id="545" r:id="rId8"/>
    <p:sldId id="546" r:id="rId9"/>
    <p:sldId id="547" r:id="rId10"/>
    <p:sldId id="548" r:id="rId11"/>
    <p:sldId id="549" r:id="rId12"/>
    <p:sldId id="550" r:id="rId13"/>
    <p:sldId id="551" r:id="rId14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4" userDrawn="1">
          <p15:clr>
            <a:srgbClr val="A4A3A4"/>
          </p15:clr>
        </p15:guide>
        <p15:guide id="2" pos="137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92E"/>
    <a:srgbClr val="C1240F"/>
    <a:srgbClr val="DF2B07"/>
    <a:srgbClr val="E63700"/>
    <a:srgbClr val="FBF0E9"/>
    <a:srgbClr val="F4D0BA"/>
    <a:srgbClr val="FDFDFD"/>
    <a:srgbClr val="13D3CA"/>
    <a:srgbClr val="44D3DA"/>
    <a:srgbClr val="D2C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2" autoAdjust="0"/>
    <p:restoredTop sz="94683" autoAdjust="0"/>
  </p:normalViewPr>
  <p:slideViewPr>
    <p:cSldViewPr snapToGrid="0" showGuides="1">
      <p:cViewPr varScale="1">
        <p:scale>
          <a:sx n="41" d="100"/>
          <a:sy n="41" d="100"/>
        </p:scale>
        <p:origin x="715" y="58"/>
      </p:cViewPr>
      <p:guideLst>
        <p:guide orient="horz" pos="4304"/>
        <p:guide pos="13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877F-7272-49B2-A326-FB3A718DABC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tags" Target="../tags/tag2.xml"/><Relationship Id="rId4" Type="http://schemas.microsoft.com/office/2007/relationships/hdphoto" Target="../media/image3.jpe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/>
          <p:cNvSpPr txBox="1"/>
          <p:nvPr/>
        </p:nvSpPr>
        <p:spPr>
          <a:xfrm>
            <a:off x="1049020" y="5541010"/>
            <a:ext cx="6281420" cy="212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阳光好东东</a:t>
            </a:r>
            <a:r>
              <a:rPr lang="en-US" altLang="zh-CN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号楼</a:t>
            </a:r>
            <a:r>
              <a:rPr lang="en-US" altLang="zh-CN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</a:t>
            </a:r>
            <a:r>
              <a:rPr lang="en-US" altLang="zh-CN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804</a:t>
            </a:r>
            <a:endParaRPr lang="en-US" altLang="zh-CN" sz="6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1350991" y="9561203"/>
            <a:ext cx="4808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</a:t>
            </a:r>
            <a:r>
              <a:rPr lang="zh-CN" altLang="en-US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客户确认方案</a:t>
            </a:r>
            <a:endParaRPr lang="en-US" altLang="zh-CN" sz="6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/>
        </p:nvSpPr>
        <p:spPr>
          <a:xfrm>
            <a:off x="1533525" y="8138795"/>
            <a:ext cx="7242810" cy="40716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00" y="829310"/>
            <a:ext cx="6079490" cy="2009140"/>
          </a:xfrm>
          <a:prstGeom prst="rect">
            <a:avLst/>
          </a:prstGeom>
        </p:spPr>
      </p:pic>
      <p:pic>
        <p:nvPicPr>
          <p:cNvPr id="3" name="图片 2" descr="ai_picture_gen_1782560288727_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CDFE0825-6DEF-4EF5-8246-60DE8C826C90}">
                <a14:imgProps xmlns:a14="http://schemas.microsoft.com/office/drawing/2010/main">
                  <a14:imgLayer r:embed="rId4">
                    <a14:imgEffect name="7"/>
                  </a14:imgLayer>
                </a14:imgProps>
              </a:ext>
            </a:extLst>
          </a:blip>
          <a:srcRect t="13" b="13"/>
          <a:stretch>
            <a:fillRect/>
          </a:stretch>
        </p:blipFill>
        <p:spPr>
          <a:xfrm>
            <a:off x="300355" y="181610"/>
            <a:ext cx="7575550" cy="3898900"/>
          </a:xfrm>
          <a:prstGeom prst="rect">
            <a:avLst/>
          </a:prstGeom>
        </p:spPr>
      </p:pic>
      <p:pic>
        <p:nvPicPr>
          <p:cNvPr id="291" name="图片 290" descr="ai_picture_gen_1782560480092_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2" b="22"/>
          <a:stretch>
            <a:fillRect/>
          </a:stretch>
        </p:blipFill>
        <p:spPr>
          <a:xfrm>
            <a:off x="7734935" y="4080510"/>
            <a:ext cx="16649065" cy="9344660"/>
          </a:xfrm>
          <a:prstGeom prst="rect">
            <a:avLst/>
          </a:prstGeom>
        </p:spPr>
      </p:pic>
      <p:sp>
        <p:nvSpPr>
          <p:cNvPr id="292" name="文本框 291"/>
          <p:cNvSpPr txBox="1"/>
          <p:nvPr/>
        </p:nvSpPr>
        <p:spPr>
          <a:xfrm>
            <a:off x="10058400" y="1290320"/>
            <a:ext cx="13594080" cy="1630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p>
            <a:r>
              <a:rPr lang="zh-CN" altLang="en-US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几</a:t>
            </a:r>
            <a:r>
              <a:rPr lang="en-US" altLang="zh-CN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   </a:t>
            </a:r>
            <a:r>
              <a:rPr lang="zh-CN" altLang="en-US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何</a:t>
            </a:r>
            <a:r>
              <a:rPr lang="en-US" altLang="zh-CN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    </a:t>
            </a:r>
            <a:r>
              <a:rPr lang="zh-CN" altLang="en-US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鸟</a:t>
            </a:r>
            <a:r>
              <a:rPr lang="en-US" altLang="zh-CN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   </a:t>
            </a:r>
            <a:r>
              <a:rPr lang="zh-CN" altLang="en-US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家</a:t>
            </a:r>
            <a:r>
              <a:rPr lang="en-US" altLang="zh-CN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    </a:t>
            </a:r>
            <a:r>
              <a:rPr lang="zh-CN" altLang="en-US" sz="1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体管家棉花糖" panose="00020600040101010101" charset="-122"/>
                <a:ea typeface="字体管家棉花糖" panose="00020600040101010101" charset="-122"/>
                <a:cs typeface="字体管家棉花糖" panose="00020600040101010101" charset="-122"/>
              </a:rPr>
              <a:t>居</a:t>
            </a:r>
            <a:endParaRPr lang="zh-CN" altLang="en-US" sz="10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体管家棉花糖" panose="00020600040101010101" charset="-122"/>
              <a:ea typeface="字体管家棉花糖" panose="00020600040101010101" charset="-122"/>
              <a:cs typeface="字体管家棉花糖" panose="00020600040101010101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905510" y="815340"/>
            <a:ext cx="2230120" cy="1438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主卧护墙板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梳妆台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衣柜下单图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西城区月坛北街丁3号院102 - 副本-模型_01(5)"/>
          <p:cNvPicPr>
            <a:picLocks noChangeAspect="1"/>
          </p:cNvPicPr>
          <p:nvPr/>
        </p:nvPicPr>
        <p:blipFill>
          <a:blip r:embed="rId1"/>
          <a:srcRect t="7056" r="-648" b="6625"/>
          <a:stretch>
            <a:fillRect/>
          </a:stretch>
        </p:blipFill>
        <p:spPr>
          <a:xfrm>
            <a:off x="3744595" y="407670"/>
            <a:ext cx="20151090" cy="12223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683260" y="815340"/>
            <a:ext cx="2230120" cy="1438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主卧护墙板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梳妆台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衣柜下单图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西城区月坛北街丁3号院102 - 副本-模型_01(6)"/>
          <p:cNvPicPr>
            <a:picLocks noChangeAspect="1"/>
          </p:cNvPicPr>
          <p:nvPr/>
        </p:nvPicPr>
        <p:blipFill>
          <a:blip r:embed="rId1"/>
          <a:srcRect t="5944" r="-232" b="6329"/>
          <a:stretch>
            <a:fillRect/>
          </a:stretch>
        </p:blipFill>
        <p:spPr>
          <a:xfrm>
            <a:off x="3705225" y="0"/>
            <a:ext cx="20264755" cy="12543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/>
          <p:cNvSpPr txBox="1"/>
          <p:nvPr/>
        </p:nvSpPr>
        <p:spPr>
          <a:xfrm>
            <a:off x="1250315" y="815340"/>
            <a:ext cx="99187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温馨提示</a:t>
            </a:r>
            <a:endParaRPr lang="zh-CN" altLang="en-US" sz="6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3698240" y="1847850"/>
            <a:ext cx="17724120" cy="103993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algn="l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衷心感谢您选择</a:t>
            </a:r>
            <a:r>
              <a:rPr 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几何鸟</a:t>
            </a:r>
            <a:r>
              <a:rPr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家居全屋定制产品</a:t>
            </a:r>
            <a:r>
              <a:rPr 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！</a:t>
            </a:r>
            <a:endParaRPr 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algn="l" eaLnBrk="1" hangingPunct="1">
              <a:lnSpc>
                <a:spcPct val="150000"/>
              </a:lnSpc>
              <a:buNone/>
            </a:pPr>
            <a:r>
              <a:rPr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为了给您带来优质的服务体验，确保安装施工顺利进行，烦请您核对所选产品的效果图、柜体板材颜色、门板样式及颜色、把手样式及颜色、特殊细节处理方式（如包管、开孔、预留尺寸</a:t>
            </a:r>
            <a:r>
              <a:rPr 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、活动隔板及固定层板</a:t>
            </a:r>
            <a:r>
              <a:rPr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等），我们将按照此确认方案下单制作生产，定制商品下单生产后将无法进行更改，请您见谅。</a:t>
            </a:r>
            <a:endParaRPr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定制家具产品工期与硬装工期无关，烦请您及时配合硬装验收工作。定制家具以客户确认方案后付全款时间为工期起始时间，制作周期</a:t>
            </a:r>
            <a:r>
              <a:rPr 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工作日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天，付全款后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</a:t>
            </a:r>
            <a:r>
              <a:rPr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天内送货上门安装</a:t>
            </a:r>
            <a:r>
              <a:rPr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（如遇春节长假期、疫情管控、国家区域性限电等其他不可抗力因素另行协商，请您熟知。</a:t>
            </a:r>
            <a:r>
              <a:rPr lang="zh-CN"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sz="28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以上提示如您没有异议，等同于定制产品合同生效。（微信回复确认等同于现场确认）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/>
          <p:cNvSpPr txBox="1"/>
          <p:nvPr/>
        </p:nvSpPr>
        <p:spPr>
          <a:xfrm>
            <a:off x="1250315" y="815340"/>
            <a:ext cx="991870" cy="720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入户鞋柜效果图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1070" y="500380"/>
            <a:ext cx="3505200" cy="5897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075" y="500380"/>
            <a:ext cx="3528695" cy="5843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070" y="6960235"/>
            <a:ext cx="3234690" cy="487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40145" y="7780655"/>
            <a:ext cx="4876800" cy="3235325"/>
          </a:xfrm>
          <a:prstGeom prst="rect">
            <a:avLst/>
          </a:prstGeom>
        </p:spPr>
      </p:pic>
      <p:pic>
        <p:nvPicPr>
          <p:cNvPr id="6" name="图片 5" descr="拉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8445" y="6960235"/>
            <a:ext cx="4925060" cy="4925060"/>
          </a:xfrm>
          <a:prstGeom prst="rect">
            <a:avLst/>
          </a:prstGeom>
        </p:spPr>
      </p:pic>
      <p:sp>
        <p:nvSpPr>
          <p:cNvPr id="33" name="文本框 32" descr="7b0a20202020227461726765744d6f64756c65223a202270726f636573734f6e6c696e65466f6e7473220a7d0a"/>
          <p:cNvSpPr txBox="1"/>
          <p:nvPr>
            <p:custDataLst>
              <p:tags r:id="rId6"/>
            </p:custDataLst>
          </p:nvPr>
        </p:nvSpPr>
        <p:spPr>
          <a:xfrm>
            <a:off x="4043680" y="11977370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altLang="en-US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柜体颜色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sp>
        <p:nvSpPr>
          <p:cNvPr id="8" name="文本框 7" descr="7b0a20202020227461726765744d6f64756c65223a202270726f636573734f6e6c696e65466f6e7473220a7d0a"/>
          <p:cNvSpPr txBox="1"/>
          <p:nvPr>
            <p:custDataLst>
              <p:tags r:id="rId7"/>
            </p:custDataLst>
          </p:nvPr>
        </p:nvSpPr>
        <p:spPr>
          <a:xfrm>
            <a:off x="7609840" y="11977370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altLang="en-US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门板颜色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sp>
        <p:nvSpPr>
          <p:cNvPr id="9" name="文本框 8" descr="7b0a20202020227461726765744d6f64756c65223a202270726f636573734f6e6c696e65466f6e7473220a7d0a"/>
          <p:cNvSpPr txBox="1"/>
          <p:nvPr>
            <p:custDataLst>
              <p:tags r:id="rId8"/>
            </p:custDataLst>
          </p:nvPr>
        </p:nvSpPr>
        <p:spPr>
          <a:xfrm>
            <a:off x="12023090" y="11885295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拉手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465425" y="7144385"/>
            <a:ext cx="812800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温馨提示：柜体已压盖弱电箱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弱电箱部分在柜体里，部分在柜体外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业主悉知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并确定认可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详见下单图纸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77770" y="500380"/>
            <a:ext cx="3365500" cy="58439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6270" y="500380"/>
            <a:ext cx="3437255" cy="5897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/>
          <p:cNvSpPr txBox="1"/>
          <p:nvPr/>
        </p:nvSpPr>
        <p:spPr>
          <a:xfrm>
            <a:off x="1250315" y="815340"/>
            <a:ext cx="991870" cy="720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入户鞋柜下单图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西城区月坛北街丁3号院102 - 副本-模型_01(1)"/>
          <p:cNvPicPr>
            <a:picLocks noChangeAspect="1"/>
          </p:cNvPicPr>
          <p:nvPr/>
        </p:nvPicPr>
        <p:blipFill>
          <a:blip r:embed="rId1"/>
          <a:srcRect t="7106" r="-858" b="6866"/>
          <a:stretch>
            <a:fillRect/>
          </a:stretch>
        </p:blipFill>
        <p:spPr>
          <a:xfrm>
            <a:off x="2494915" y="309245"/>
            <a:ext cx="20662900" cy="1246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/>
          <p:cNvSpPr txBox="1"/>
          <p:nvPr/>
        </p:nvSpPr>
        <p:spPr>
          <a:xfrm>
            <a:off x="1250315" y="815340"/>
            <a:ext cx="991870" cy="1024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电器柜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餐边柜效果图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1070" y="6960235"/>
            <a:ext cx="3234690" cy="487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40145" y="7780655"/>
            <a:ext cx="4876800" cy="3235325"/>
          </a:xfrm>
          <a:prstGeom prst="rect">
            <a:avLst/>
          </a:prstGeom>
        </p:spPr>
      </p:pic>
      <p:pic>
        <p:nvPicPr>
          <p:cNvPr id="6" name="图片 5" descr="拉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5" y="6960235"/>
            <a:ext cx="4925060" cy="4925060"/>
          </a:xfrm>
          <a:prstGeom prst="rect">
            <a:avLst/>
          </a:prstGeom>
        </p:spPr>
      </p:pic>
      <p:sp>
        <p:nvSpPr>
          <p:cNvPr id="33" name="文本框 32" descr="7b0a20202020227461726765744d6f64756c65223a202270726f636573734f6e6c696e65466f6e7473220a7d0a"/>
          <p:cNvSpPr txBox="1"/>
          <p:nvPr>
            <p:custDataLst>
              <p:tags r:id="rId4"/>
            </p:custDataLst>
          </p:nvPr>
        </p:nvSpPr>
        <p:spPr>
          <a:xfrm>
            <a:off x="4043680" y="11977370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altLang="en-US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柜体颜色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sp>
        <p:nvSpPr>
          <p:cNvPr id="8" name="文本框 7" descr="7b0a20202020227461726765744d6f64756c65223a202270726f636573734f6e6c696e65466f6e7473220a7d0a"/>
          <p:cNvSpPr txBox="1"/>
          <p:nvPr>
            <p:custDataLst>
              <p:tags r:id="rId5"/>
            </p:custDataLst>
          </p:nvPr>
        </p:nvSpPr>
        <p:spPr>
          <a:xfrm>
            <a:off x="7609840" y="11977370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altLang="en-US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门板颜色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sp>
        <p:nvSpPr>
          <p:cNvPr id="9" name="文本框 8" descr="7b0a20202020227461726765744d6f64756c65223a202270726f636573734f6e6c696e65466f6e7473220a7d0a"/>
          <p:cNvSpPr txBox="1"/>
          <p:nvPr>
            <p:custDataLst>
              <p:tags r:id="rId6"/>
            </p:custDataLst>
          </p:nvPr>
        </p:nvSpPr>
        <p:spPr>
          <a:xfrm>
            <a:off x="12023090" y="11885295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拉手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070" y="614045"/>
            <a:ext cx="7269480" cy="5935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550" y="614045"/>
            <a:ext cx="7749540" cy="5935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/>
          <p:cNvSpPr txBox="1"/>
          <p:nvPr/>
        </p:nvSpPr>
        <p:spPr>
          <a:xfrm>
            <a:off x="1250315" y="815340"/>
            <a:ext cx="991870" cy="1024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电器柜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餐边柜下单图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西城区月坛北街丁3号院102 - 副本-模型_01(2)"/>
          <p:cNvPicPr>
            <a:picLocks noChangeAspect="1"/>
          </p:cNvPicPr>
          <p:nvPr/>
        </p:nvPicPr>
        <p:blipFill>
          <a:blip r:embed="rId1"/>
          <a:srcRect t="5944" r="79" b="5833"/>
          <a:stretch>
            <a:fillRect/>
          </a:stretch>
        </p:blipFill>
        <p:spPr>
          <a:xfrm>
            <a:off x="3039745" y="146685"/>
            <a:ext cx="20217765" cy="12625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7"/>
          <p:cNvSpPr txBox="1"/>
          <p:nvPr/>
        </p:nvSpPr>
        <p:spPr>
          <a:xfrm>
            <a:off x="905510" y="815340"/>
            <a:ext cx="2230120" cy="1438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卧室护墙板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梳妆台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衣柜效果图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1070" y="6960235"/>
            <a:ext cx="3234690" cy="487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40145" y="7780655"/>
            <a:ext cx="4876800" cy="3235325"/>
          </a:xfrm>
          <a:prstGeom prst="rect">
            <a:avLst/>
          </a:prstGeom>
        </p:spPr>
      </p:pic>
      <p:pic>
        <p:nvPicPr>
          <p:cNvPr id="6" name="图片 5" descr="拉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45" y="6960235"/>
            <a:ext cx="4925060" cy="4925060"/>
          </a:xfrm>
          <a:prstGeom prst="rect">
            <a:avLst/>
          </a:prstGeom>
        </p:spPr>
      </p:pic>
      <p:sp>
        <p:nvSpPr>
          <p:cNvPr id="33" name="文本框 32" descr="7b0a20202020227461726765744d6f64756c65223a202270726f636573734f6e6c696e65466f6e7473220a7d0a"/>
          <p:cNvSpPr txBox="1"/>
          <p:nvPr>
            <p:custDataLst>
              <p:tags r:id="rId4"/>
            </p:custDataLst>
          </p:nvPr>
        </p:nvSpPr>
        <p:spPr>
          <a:xfrm>
            <a:off x="4043680" y="11977370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altLang="en-US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柜体颜色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sp>
        <p:nvSpPr>
          <p:cNvPr id="8" name="文本框 7" descr="7b0a20202020227461726765744d6f64756c65223a202270726f636573734f6e6c696e65466f6e7473220a7d0a"/>
          <p:cNvSpPr txBox="1"/>
          <p:nvPr>
            <p:custDataLst>
              <p:tags r:id="rId5"/>
            </p:custDataLst>
          </p:nvPr>
        </p:nvSpPr>
        <p:spPr>
          <a:xfrm>
            <a:off x="7609840" y="11977370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altLang="en-US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门板颜色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sp>
        <p:nvSpPr>
          <p:cNvPr id="9" name="文本框 8" descr="7b0a20202020227461726765744d6f64756c65223a202270726f636573734f6e6c696e65466f6e7473220a7d0a"/>
          <p:cNvSpPr txBox="1"/>
          <p:nvPr>
            <p:custDataLst>
              <p:tags r:id="rId6"/>
            </p:custDataLst>
          </p:nvPr>
        </p:nvSpPr>
        <p:spPr>
          <a:xfrm>
            <a:off x="12023090" y="11885295"/>
            <a:ext cx="2109470" cy="75501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l"/>
            <a:r>
              <a:rPr lang="zh-CN" sz="340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srgbClr val="073768">
                      <a:alpha val="40000"/>
                    </a:srgbClr>
                  </a:outerShdw>
                </a:effectLst>
                <a:latin typeface="汉仪菱心体简" panose="02010400000101010101" charset="-122"/>
                <a:ea typeface="汉仪菱心体简" panose="02010400000101010101" charset="-122"/>
                <a:sym typeface="汉仪铸字木头人W" panose="00020600040101010101" charset="-122"/>
              </a:rPr>
              <a:t>拉手</a:t>
            </a:r>
            <a:endParaRPr lang="zh-CN" altLang="en-US" sz="340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50800" dist="38100" dir="2700000" algn="tl" rotWithShape="0">
                  <a:srgbClr val="073768">
                    <a:alpha val="40000"/>
                  </a:srgbClr>
                </a:outerShdw>
              </a:effectLst>
              <a:latin typeface="汉仪菱心体简" panose="02010400000101010101" charset="-122"/>
              <a:ea typeface="汉仪菱心体简" panose="02010400000101010101" charset="-122"/>
              <a:sym typeface="汉仪铸字木头人W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465425" y="7144385"/>
            <a:ext cx="812800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温馨提示：定制方案不含效果图亚克力桌腿，需业主自购，业主悉知，并确定认可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2220" y="500380"/>
            <a:ext cx="7638415" cy="4953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1220" y="500380"/>
            <a:ext cx="6819900" cy="4953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1120" y="500380"/>
            <a:ext cx="4945380" cy="495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905510" y="815340"/>
            <a:ext cx="2230120" cy="1438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主卧护墙板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梳妆台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衣柜下单图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西城区月坛北街丁3号院102 - 副本-模型_01(3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17240" y="301625"/>
            <a:ext cx="20063460" cy="1227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/>
        </p:nvSpPr>
        <p:spPr>
          <a:xfrm>
            <a:off x="683260" y="12247245"/>
            <a:ext cx="7045325" cy="1223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温馨提示：</a:t>
            </a:r>
            <a:endParaRPr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定制商品下单生产后不可进行修改</a:t>
            </a:r>
            <a:b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905510" y="815340"/>
            <a:ext cx="2230120" cy="1438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主卧护墙板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梳妆台</a:t>
            </a:r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6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衣柜下单图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西城区月坛北街丁3号院102 - 副本-模型_01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7425" y="147955"/>
            <a:ext cx="20253960" cy="12599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DOCER_RESOURCE_TRACE_INFO" val="{&quot;id&quot;:&quot;&quot;,&quot;origin&quot;:0,&quot;type&quot;:&quot;pictures&quot;,&quot;user&quot;:&quot;298868510&quot;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ISPRING_ULTRA_SCORM_COURSE_ID" val="3EFD129A-F993-4EB4-ABD8-6DEDF43F7AE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宜家简约唯美PPT模板42页"/>
  <p:tag name="COMMONDATA" val="eyJoZGlkIjoiODk0MWFmY2M3YThhZGNkNGNkZTg5MWRlNDk4ZmZlYzQifQ=="/>
  <p:tag name="KSO_WPP_MARK_KEY" val="2e5ac432-bf63-4f33-b0f6-a8bc6fb245d4"/>
</p:tagLst>
</file>

<file path=ppt/tags/tag2.xml><?xml version="1.0" encoding="utf-8"?>
<p:tagLst xmlns:p="http://schemas.openxmlformats.org/presentationml/2006/main">
  <p:tag name="KSO_DOCER_RESOURCE_TRACE_INFO" val="{&quot;id&quot;:&quot;&quot;,&quot;origin&quot;:0,&quot;type&quot;:&quot;pictures&quot;,&quot;user&quot;:&quot;298868510&quot;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821</Words>
  <Application>WPS 演示</Application>
  <PresentationFormat>自定义</PresentationFormat>
  <Paragraphs>85</Paragraphs>
  <Slides>11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 2</vt:lpstr>
      <vt:lpstr>字体管家棉花糖</vt:lpstr>
      <vt:lpstr>汉仪菱心体简</vt:lpstr>
      <vt:lpstr>汉仪铸字木头人W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WPS_1504139839</cp:lastModifiedBy>
  <cp:revision>131</cp:revision>
  <dcterms:created xsi:type="dcterms:W3CDTF">2021-11-15T09:08:00Z</dcterms:created>
  <dcterms:modified xsi:type="dcterms:W3CDTF">2026-07-05T07:28:05Z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25311A8BB278494B9B272B45D5F9041A_13</vt:lpwstr>
  </property>
</Properties>
</file>